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64" r:id="rId14"/>
    <p:sldId id="267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3743-7901-E148-89C2-3A6AFB58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3429CB-3B0C-FF42-A8FF-9D5FFFBD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155"/>
            <a:ext cx="12192000" cy="6543261"/>
          </a:xfrm>
        </p:spPr>
      </p:pic>
    </p:spTree>
    <p:extLst>
      <p:ext uri="{BB962C8B-B14F-4D97-AF65-F5344CB8AC3E}">
        <p14:creationId xmlns:p14="http://schemas.microsoft.com/office/powerpoint/2010/main" val="8320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F874-08AF-CE49-B715-1F7BE1D2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DE2379C-C03D-714A-B4FE-D1B33DF6C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318"/>
            <a:ext cx="12092609" cy="6543260"/>
          </a:xfrm>
        </p:spPr>
      </p:pic>
    </p:spTree>
    <p:extLst>
      <p:ext uri="{BB962C8B-B14F-4D97-AF65-F5344CB8AC3E}">
        <p14:creationId xmlns:p14="http://schemas.microsoft.com/office/powerpoint/2010/main" val="202874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E6E9-8117-FA43-8601-72968A6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11A740-0BE6-C445-9211-D440E04DC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9" y="260311"/>
            <a:ext cx="11950622" cy="6436769"/>
          </a:xfrm>
        </p:spPr>
      </p:pic>
    </p:spTree>
    <p:extLst>
      <p:ext uri="{BB962C8B-B14F-4D97-AF65-F5344CB8AC3E}">
        <p14:creationId xmlns:p14="http://schemas.microsoft.com/office/powerpoint/2010/main" val="22054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A611-D9EF-5E4A-9AD8-18C0B170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0A9F27-7CEE-AA4E-A7BE-33B45D7A5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23" y="153820"/>
            <a:ext cx="11938789" cy="6614255"/>
          </a:xfrm>
        </p:spPr>
      </p:pic>
    </p:spTree>
    <p:extLst>
      <p:ext uri="{BB962C8B-B14F-4D97-AF65-F5344CB8AC3E}">
        <p14:creationId xmlns:p14="http://schemas.microsoft.com/office/powerpoint/2010/main" val="21991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B4C6-A6F1-5F42-9063-7C4F5EB3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DF1FF4-A012-6C45-8292-9D8E27E8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8" y="153820"/>
            <a:ext cx="11867795" cy="6614255"/>
          </a:xfrm>
        </p:spPr>
      </p:pic>
    </p:spTree>
    <p:extLst>
      <p:ext uri="{BB962C8B-B14F-4D97-AF65-F5344CB8AC3E}">
        <p14:creationId xmlns:p14="http://schemas.microsoft.com/office/powerpoint/2010/main" val="345089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E040-0248-BC4C-9AA9-2AA5D11D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E09116-F342-7B48-8B5F-7A9144DE1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9" y="153820"/>
            <a:ext cx="12097342" cy="6704180"/>
          </a:xfrm>
        </p:spPr>
      </p:pic>
    </p:spTree>
    <p:extLst>
      <p:ext uri="{BB962C8B-B14F-4D97-AF65-F5344CB8AC3E}">
        <p14:creationId xmlns:p14="http://schemas.microsoft.com/office/powerpoint/2010/main" val="249670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7664-090F-E047-B354-EE0002B7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551F97-DADB-5B40-971F-25DAB3D24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75" y="283976"/>
            <a:ext cx="11702143" cy="6353944"/>
          </a:xfrm>
        </p:spPr>
      </p:pic>
    </p:spTree>
    <p:extLst>
      <p:ext uri="{BB962C8B-B14F-4D97-AF65-F5344CB8AC3E}">
        <p14:creationId xmlns:p14="http://schemas.microsoft.com/office/powerpoint/2010/main" val="59609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9736-342F-2747-B435-63E04174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ABAA392-19AD-9243-AF84-2AB9379AC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20" y="0"/>
            <a:ext cx="11855963" cy="6685248"/>
          </a:xfrm>
        </p:spPr>
      </p:pic>
    </p:spTree>
    <p:extLst>
      <p:ext uri="{BB962C8B-B14F-4D97-AF65-F5344CB8AC3E}">
        <p14:creationId xmlns:p14="http://schemas.microsoft.com/office/powerpoint/2010/main" val="317864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5C6E-D67F-A047-9D62-7D7999FC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1E292F-53EC-9A49-9156-60647ECE3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087" y="3045619"/>
            <a:ext cx="4695825" cy="204787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F1BB5F4-192A-1B4A-867F-3EBF8807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4" y="260312"/>
            <a:ext cx="11967185" cy="6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C8B7-BAD3-2644-BCFB-42C1FD75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90663F-54EB-924C-B8E6-F689573F4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57" y="255577"/>
            <a:ext cx="12068943" cy="6602423"/>
          </a:xfrm>
        </p:spPr>
      </p:pic>
    </p:spTree>
    <p:extLst>
      <p:ext uri="{BB962C8B-B14F-4D97-AF65-F5344CB8AC3E}">
        <p14:creationId xmlns:p14="http://schemas.microsoft.com/office/powerpoint/2010/main" val="14507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DD6C-8469-504C-B40B-1F875B31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41AEBF-3BD7-EE4C-89AB-06D9DDFF1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40" y="212981"/>
            <a:ext cx="11773136" cy="6472267"/>
          </a:xfrm>
        </p:spPr>
      </p:pic>
    </p:spTree>
    <p:extLst>
      <p:ext uri="{BB962C8B-B14F-4D97-AF65-F5344CB8AC3E}">
        <p14:creationId xmlns:p14="http://schemas.microsoft.com/office/powerpoint/2010/main" val="34606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B49D-4613-6E4C-9300-6FFA3B5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B0B39A-7B0C-5049-9A77-3501269F8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79" y="153819"/>
            <a:ext cx="11394502" cy="6614255"/>
          </a:xfrm>
        </p:spPr>
      </p:pic>
    </p:spTree>
    <p:extLst>
      <p:ext uri="{BB962C8B-B14F-4D97-AF65-F5344CB8AC3E}">
        <p14:creationId xmlns:p14="http://schemas.microsoft.com/office/powerpoint/2010/main" val="87676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B6E7-F122-5C48-81D8-862C56DB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46B74B-4A58-CF44-AE50-989A77EAD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5" y="385734"/>
            <a:ext cx="11356641" cy="6472266"/>
          </a:xfrm>
        </p:spPr>
      </p:pic>
    </p:spTree>
    <p:extLst>
      <p:ext uri="{BB962C8B-B14F-4D97-AF65-F5344CB8AC3E}">
        <p14:creationId xmlns:p14="http://schemas.microsoft.com/office/powerpoint/2010/main" val="425472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FF36-1098-FB4A-A241-82122F11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5C50A4-4FDE-8640-B817-366F33D97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40" y="-1"/>
            <a:ext cx="11571987" cy="6424939"/>
          </a:xfrm>
        </p:spPr>
      </p:pic>
    </p:spTree>
    <p:extLst>
      <p:ext uri="{BB962C8B-B14F-4D97-AF65-F5344CB8AC3E}">
        <p14:creationId xmlns:p14="http://schemas.microsoft.com/office/powerpoint/2010/main" val="44487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1D0B-7B69-1546-B3A1-1EA3FEC4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1D49C4-F83E-9B4D-81FD-88F37D2A9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94658"/>
            <a:ext cx="11860695" cy="6602423"/>
          </a:xfrm>
        </p:spPr>
      </p:pic>
    </p:spTree>
    <p:extLst>
      <p:ext uri="{BB962C8B-B14F-4D97-AF65-F5344CB8AC3E}">
        <p14:creationId xmlns:p14="http://schemas.microsoft.com/office/powerpoint/2010/main" val="9534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5F33-DBB2-4344-8DE7-8315AB75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1E0F96-500D-A948-A73A-493B1FAE5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8" y="94658"/>
            <a:ext cx="12097342" cy="6637920"/>
          </a:xfrm>
        </p:spPr>
      </p:pic>
    </p:spTree>
    <p:extLst>
      <p:ext uri="{BB962C8B-B14F-4D97-AF65-F5344CB8AC3E}">
        <p14:creationId xmlns:p14="http://schemas.microsoft.com/office/powerpoint/2010/main" val="184978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4433-140E-914F-8857-925F76B0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8B05D9-9A6C-214D-B7CC-A8BADF432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75" y="283976"/>
            <a:ext cx="11678478" cy="6389440"/>
          </a:xfrm>
        </p:spPr>
      </p:pic>
    </p:spTree>
    <p:extLst>
      <p:ext uri="{BB962C8B-B14F-4D97-AF65-F5344CB8AC3E}">
        <p14:creationId xmlns:p14="http://schemas.microsoft.com/office/powerpoint/2010/main" val="556532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renuchauhan777@gmail.com</dc:creator>
  <cp:lastModifiedBy>renuchauhan777@gmail.com</cp:lastModifiedBy>
  <cp:revision>8</cp:revision>
  <dcterms:created xsi:type="dcterms:W3CDTF">2020-03-31T07:18:07Z</dcterms:created>
  <dcterms:modified xsi:type="dcterms:W3CDTF">2020-03-31T14:03:08Z</dcterms:modified>
</cp:coreProperties>
</file>